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68" d="100"/>
          <a:sy n="68" d="100"/>
        </p:scale>
        <p:origin x="-552" y="-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253981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1861621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4222147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14231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385934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375272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2826474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1375852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195234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2707054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C666DB-AAD7-4418-BC55-9B8EE1ACC677}" type="datetimeFigureOut">
              <a:rPr lang="en-US" smtClean="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261DDE-BA92-467A-BE5C-744142708305}" type="slidenum">
              <a:rPr lang="en-US" smtClean="0"/>
              <a:t>‹#›</a:t>
            </a:fld>
            <a:endParaRPr lang="en-US" dirty="0"/>
          </a:p>
        </p:txBody>
      </p:sp>
    </p:spTree>
    <p:extLst>
      <p:ext uri="{BB962C8B-B14F-4D97-AF65-F5344CB8AC3E}">
        <p14:creationId xmlns:p14="http://schemas.microsoft.com/office/powerpoint/2010/main" val="1458378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666DB-AAD7-4418-BC55-9B8EE1ACC677}" type="datetimeFigureOut">
              <a:rPr lang="en-US" smtClean="0"/>
              <a:t>10/12/2020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261DDE-BA92-467A-BE5C-744142708305}" type="slidenum">
              <a:rPr lang="en-US" smtClean="0"/>
              <a:t>‹#›</a:t>
            </a:fld>
            <a:endParaRPr lang="en-US" dirty="0"/>
          </a:p>
        </p:txBody>
      </p:sp>
    </p:spTree>
    <p:extLst>
      <p:ext uri="{BB962C8B-B14F-4D97-AF65-F5344CB8AC3E}">
        <p14:creationId xmlns:p14="http://schemas.microsoft.com/office/powerpoint/2010/main" val="1487824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8685" y="291939"/>
            <a:ext cx="9144000" cy="697106"/>
          </a:xfrm>
        </p:spPr>
        <p:txBody>
          <a:bodyPr>
            <a:noAutofit/>
          </a:bodyPr>
          <a:lstStyle/>
          <a:p>
            <a:r>
              <a:rPr lang="en-US" sz="2400" b="1" dirty="0" smtClean="0">
                <a:latin typeface="Times New Roman" panose="02020603050405020304" pitchFamily="18" charset="0"/>
              </a:rPr>
              <a:t>Sheriff's Robber’s Cave Experiment</a:t>
            </a:r>
            <a:endParaRPr lang="en-US" sz="2400" b="1" dirty="0">
              <a:latin typeface="Times New Roman" panose="02020603050405020304" pitchFamily="18" charset="0"/>
            </a:endParaRPr>
          </a:p>
        </p:txBody>
      </p:sp>
      <p:sp>
        <p:nvSpPr>
          <p:cNvPr id="3" name="Subtitle 2"/>
          <p:cNvSpPr>
            <a:spLocks noGrp="1"/>
          </p:cNvSpPr>
          <p:nvPr>
            <p:ph type="subTitle" idx="1"/>
          </p:nvPr>
        </p:nvSpPr>
        <p:spPr>
          <a:xfrm>
            <a:off x="475861" y="1007706"/>
            <a:ext cx="11206066" cy="5722878"/>
          </a:xfrm>
        </p:spPr>
        <p:txBody>
          <a:bodyPr>
            <a:noAutofit/>
          </a:bodyPr>
          <a:lstStyle/>
          <a:p>
            <a:pPr marL="171450" indent="-171450" algn="just">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Sheriff  was interested in providing evidence that intergroup conflict was brought about by the groups competing for limited resources.</a:t>
            </a:r>
          </a:p>
          <a:p>
            <a:pPr marL="171450" indent="-171450" algn="just">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He decided to hold an experiment with 22 boys each 11 years of age. He divided them into two groups each group unaware of the other. He took the two groups for summer camping in Oklahoma Robbers Cave State Park.</a:t>
            </a:r>
          </a:p>
          <a:p>
            <a:pPr marL="171450" indent="-171450" algn="just">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One group was taken there first and the boys got used to each other that they even created a group name ’’The  Eagles ‘’. The other group was brought later and they too called there group ‘’The Rattles’’.</a:t>
            </a:r>
          </a:p>
          <a:p>
            <a:pPr marL="171450" indent="-171450" algn="just">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Sheriff  introduced competition sports among the two groups and soon conflicts emerged . The Eagles would speak ill of the Rattles group and dictate how they were superior to them . The Rattles were not left behind , they too spoke ill of the Eagles and  played advantage of themselves.</a:t>
            </a:r>
          </a:p>
          <a:p>
            <a:pPr marL="171450" indent="-171450" algn="just">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Sheriff tried to reduce the conflict by bring the two groups together by involving discussions but this steered up the prejudices. </a:t>
            </a:r>
          </a:p>
          <a:p>
            <a:pPr marL="171450" indent="-171450" algn="just">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He resolved to making the to groups working together to solve a common goal. This lessened the tension between the two groups and they even started having meals together.</a:t>
            </a:r>
            <a:endParaRPr lang="en-US" sz="1400" dirty="0">
              <a:latin typeface="Times New Roman" panose="02020603050405020304" pitchFamily="18" charset="0"/>
              <a:cs typeface="Times New Roman" panose="02020603050405020304" pitchFamily="18" charset="0"/>
            </a:endParaRPr>
          </a:p>
          <a:p>
            <a:pPr marL="171450" indent="-171450" algn="just">
              <a:lnSpc>
                <a:spcPct val="200000"/>
              </a:lnSpc>
              <a:buFont typeface="Wingdings" panose="05000000000000000000" pitchFamily="2" charset="2"/>
              <a:buChar char="Ø"/>
            </a:pPr>
            <a:r>
              <a:rPr lang="en-US" sz="1400" dirty="0" smtClean="0">
                <a:latin typeface="Times New Roman" panose="02020603050405020304" pitchFamily="18" charset="0"/>
                <a:cs typeface="Times New Roman" panose="02020603050405020304" pitchFamily="18" charset="0"/>
              </a:rPr>
              <a:t>The experiment was also referred to </a:t>
            </a:r>
            <a:r>
              <a:rPr lang="en-US" sz="1400" b="1" dirty="0" smtClean="0">
                <a:latin typeface="Times New Roman" panose="02020603050405020304" pitchFamily="18" charset="0"/>
                <a:cs typeface="Times New Roman" panose="02020603050405020304" pitchFamily="18" charset="0"/>
              </a:rPr>
              <a:t>realistic group conflict theory</a:t>
            </a:r>
            <a:r>
              <a:rPr lang="en-US" sz="1400" dirty="0" smtClean="0">
                <a:latin typeface="Times New Roman" panose="02020603050405020304" pitchFamily="18" charset="0"/>
                <a:cs typeface="Times New Roman" panose="02020603050405020304" pitchFamily="18" charset="0"/>
              </a:rPr>
              <a:t> supporting that conflict would occur between groups due to competition over resources.</a:t>
            </a:r>
            <a:endParaRPr lang="en-US" sz="1400"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1283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1200" b="1" dirty="0" smtClean="0">
                <a:latin typeface="Times New Roman" panose="02020603050405020304" pitchFamily="18" charset="0"/>
              </a:rPr>
              <a:t>Findings</a:t>
            </a:r>
            <a:endParaRPr lang="en-US" sz="1200" b="1" dirty="0">
              <a:latin typeface="Times New Roman" panose="02020603050405020304" pitchFamily="18" charset="0"/>
            </a:endParaRPr>
          </a:p>
        </p:txBody>
      </p:sp>
      <p:sp>
        <p:nvSpPr>
          <p:cNvPr id="3" name="Content Placeholder 2"/>
          <p:cNvSpPr>
            <a:spLocks noGrp="1"/>
          </p:cNvSpPr>
          <p:nvPr>
            <p:ph idx="1"/>
          </p:nvPr>
        </p:nvSpPr>
        <p:spPr>
          <a:xfrm>
            <a:off x="838200" y="1240971"/>
            <a:ext cx="10515600" cy="4935992"/>
          </a:xfrm>
        </p:spPr>
        <p:txBody>
          <a:bodyPr>
            <a:normAutofit/>
          </a:bodyPr>
          <a:lstStyle/>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Different individuals upon been grouped together to work towards a common goal , they will interact among themselves and hierarchical statuses will roles will emerge. </a:t>
            </a: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Two in-groups upon been formed ,when brought together in a competitive surrounding with limited resources, conflict will arise.</a:t>
            </a: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When the two in-groups are brought together to work towards a common goal, the tension between the two groups tend to seize .</a:t>
            </a: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experiment supports that the cause of conflict is competition . There are a lot of examples to support this experiment ,for example, competition for jobs.</a:t>
            </a: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Competition for the scarce jobs all over the world has brought about racism ,tribalism and nepotism.</a:t>
            </a: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In racism whites have claimed that black people are taking their jobs while in tribalism we see one community claiming that the other community is favoured in the job market.</a:t>
            </a:r>
          </a:p>
          <a:p>
            <a:pPr>
              <a:buFont typeface="Wingdings" panose="05000000000000000000" pitchFamily="2" charset="2"/>
              <a:buChar char="Ø"/>
            </a:pPr>
            <a:endParaRPr lang="en-US" sz="16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Sheriff's experiment has though been criticize due to lack of Ethical values. It is said that the boys were deceived and did not know they were undergoing a test.</a:t>
            </a: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The boys were not protected from physical and psychological harm.</a:t>
            </a:r>
          </a:p>
          <a:p>
            <a:pPr>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Nevertheless the study proved to have a high economical validity.</a:t>
            </a:r>
          </a:p>
          <a:p>
            <a:pPr lvl="5"/>
            <a:endParaRPr lang="en-US" sz="1200" dirty="0"/>
          </a:p>
        </p:txBody>
      </p:sp>
    </p:spTree>
    <p:extLst>
      <p:ext uri="{BB962C8B-B14F-4D97-AF65-F5344CB8AC3E}">
        <p14:creationId xmlns:p14="http://schemas.microsoft.com/office/powerpoint/2010/main" val="2238503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a:t>
            </a:r>
            <a:endParaRPr lang="en-US" dirty="0"/>
          </a:p>
        </p:txBody>
      </p:sp>
      <p:sp>
        <p:nvSpPr>
          <p:cNvPr id="3" name="Content Placeholder 2"/>
          <p:cNvSpPr>
            <a:spLocks noGrp="1"/>
          </p:cNvSpPr>
          <p:nvPr>
            <p:ph idx="1"/>
          </p:nvPr>
        </p:nvSpPr>
        <p:spPr/>
        <p:txBody>
          <a:bodyPr/>
          <a:lstStyle/>
          <a:p>
            <a:pPr marL="0" indent="0" algn="ctr">
              <a:buNone/>
            </a:pPr>
            <a:endParaRPr lang="en-US"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Sheriff, M. (1954). </a:t>
            </a:r>
            <a:r>
              <a:rPr lang="en-US" sz="2400" i="1" dirty="0">
                <a:latin typeface="Times New Roman" panose="02020603050405020304" pitchFamily="18" charset="0"/>
                <a:cs typeface="Times New Roman" panose="02020603050405020304" pitchFamily="18" charset="0"/>
              </a:rPr>
              <a:t>Experimental study of positive and negative intergroup attitudes between experimentally produced groups: robbers cave study</a:t>
            </a:r>
            <a:r>
              <a:rPr lang="en-US" sz="2400" dirty="0">
                <a:latin typeface="Times New Roman" panose="02020603050405020304" pitchFamily="18" charset="0"/>
                <a:cs typeface="Times New Roman" panose="02020603050405020304" pitchFamily="18" charset="0"/>
              </a:rPr>
              <a:t>. Norman, OK: University of Oklahoma.</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YouTube link: https://youtu.be/8PRuxMprSDQ</a:t>
            </a:r>
          </a:p>
          <a:p>
            <a:endParaRPr lang="en-US" dirty="0"/>
          </a:p>
        </p:txBody>
      </p:sp>
    </p:spTree>
    <p:extLst>
      <p:ext uri="{BB962C8B-B14F-4D97-AF65-F5344CB8AC3E}">
        <p14:creationId xmlns:p14="http://schemas.microsoft.com/office/powerpoint/2010/main" val="41151084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TotalTime>
  <Words>447</Words>
  <Application>Microsoft Office PowerPoint</Application>
  <PresentationFormat>Custom</PresentationFormat>
  <Paragraphs>23</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Sheriff's Robber’s Cave Experiment</vt:lpstr>
      <vt:lpstr>Findings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Sherif’s Robber’s Cave Experiment.</dc:title>
  <dc:creator>user</dc:creator>
  <cp:lastModifiedBy>Kamande</cp:lastModifiedBy>
  <cp:revision>15</cp:revision>
  <dcterms:created xsi:type="dcterms:W3CDTF">2020-10-11T16:40:45Z</dcterms:created>
  <dcterms:modified xsi:type="dcterms:W3CDTF">2020-10-11T23:55:42Z</dcterms:modified>
</cp:coreProperties>
</file>